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7" r:id="rId22"/>
    <p:sldId id="279" r:id="rId23"/>
    <p:sldId id="280" r:id="rId24"/>
    <p:sldId id="281" r:id="rId25"/>
    <p:sldId id="282" r:id="rId26"/>
    <p:sldId id="283" r:id="rId27"/>
    <p:sldId id="284" r:id="rId28"/>
    <p:sldId id="285" r:id="rId29"/>
    <p:sldId id="287"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2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4"/>
    <p:restoredTop sz="89655"/>
  </p:normalViewPr>
  <p:slideViewPr>
    <p:cSldViewPr snapToGrid="0">
      <p:cViewPr varScale="1">
        <p:scale>
          <a:sx n="102" d="100"/>
          <a:sy n="102" d="100"/>
        </p:scale>
        <p:origin x="22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19CE3-B22B-1240-9A52-75E4DFDFD6E5}"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D5CBC5-1E0D-C141-8571-08B73DB01DE5}" type="slidenum">
              <a:rPr lang="en-US" smtClean="0"/>
              <a:t>‹#›</a:t>
            </a:fld>
            <a:endParaRPr lang="en-US"/>
          </a:p>
        </p:txBody>
      </p:sp>
    </p:spTree>
    <p:extLst>
      <p:ext uri="{BB962C8B-B14F-4D97-AF65-F5344CB8AC3E}">
        <p14:creationId xmlns:p14="http://schemas.microsoft.com/office/powerpoint/2010/main" val="2531601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1303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835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1023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4172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521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6989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51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4947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9068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8188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684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8621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023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5734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4489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7964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0994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0427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1760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2336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1207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2630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5702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0818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05920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8349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4650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8733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1841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633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82184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917589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85489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181458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2556845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333333"/>
                </a:solidFill>
                <a:effectLst/>
                <a:latin typeface="-apple-system"/>
              </a:rPr>
              <a:t>This looks great but is of limited use since the buildings that we want to travel to are not necessarily associated with nodes. It would be more convenient to convert this data into polygons which we could use to intersect buildings (or points) of interest.</a:t>
            </a:r>
            <a:endParaRPr b="1" dirty="0"/>
          </a:p>
        </p:txBody>
      </p:sp>
    </p:spTree>
    <p:extLst>
      <p:ext uri="{BB962C8B-B14F-4D97-AF65-F5344CB8AC3E}">
        <p14:creationId xmlns:p14="http://schemas.microsoft.com/office/powerpoint/2010/main" val="3875659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47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9871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493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6324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2647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888D-B471-98FF-B705-498A8237D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0B80BD-285B-9B05-2062-60C3281949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9DEEB-DF4B-5668-61E2-32C378B1E4DB}"/>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F9708416-A9A5-48E5-E348-5F311DDC1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5997D4-1443-0B73-5A0C-8E744591DEA4}"/>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857401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A96C-54F4-3B8A-E7C0-879022EA1C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BF74EF-C325-4F3A-DEBF-992A69564B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7BDEE8-259C-D6DF-A7C5-0BD490976E91}"/>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EB34CF49-6E44-FD4A-15D9-35C1A9AFA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7BAE3-D633-6149-B76F-3944916AA2D1}"/>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3102653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6B109E-DA9C-4F71-0B92-1D3128A8F1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650335-3B55-A9A9-59D5-0353D05B9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816A7-03EF-04C1-A3F3-916D52ED19FF}"/>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34D685D9-97DE-EA1B-42C5-4CCAB4B5D2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19760-8BC5-8693-7A6A-D8595C04E480}"/>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5730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76D9-19CF-AFEB-654B-CEF9DEE5A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99118-B19D-EA34-98ED-EA9A4B9564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FDFC7-7AEF-C111-5162-51C34CA68211}"/>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52DB6E92-F73D-1649-0D7D-0A2BD88D8F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E3B7D-AE0B-64BA-6301-3B9B7DC5E8D5}"/>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027783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1FD3-6BDB-FDB8-8A7F-83CF26CAA3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8BF1AC-C0CC-63E5-1BE2-5CE7CAB405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45A54D-9CEB-05A8-4683-F5D189FF74E7}"/>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0EC34D49-4E30-3C4D-9C22-E06E9BF5C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B7B5A-A021-2724-0EC0-E909740847E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059756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18DD-427F-9602-54C8-55E83A82F9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F5839-FDF2-AF36-19DD-A49701263B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DF3F3C-88AC-185C-0DAD-8855DB1A10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664276-822F-532D-94ED-9346BF80F31B}"/>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6" name="Footer Placeholder 5">
            <a:extLst>
              <a:ext uri="{FF2B5EF4-FFF2-40B4-BE49-F238E27FC236}">
                <a16:creationId xmlns:a16="http://schemas.microsoft.com/office/drawing/2014/main" id="{74CC2F57-A466-4CB4-7B52-1A299E6A5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4F25C5-F2BC-BE47-D59A-B3A01709F79F}"/>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120931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8329D-D6C0-A660-6029-AA8E876C61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87FEB2-BFBF-DF38-2592-39DF6F6F3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E7D0BD-BED7-16C0-C4A5-3B18EFC4AB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C0447-F060-5684-1E34-05BAACD75E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776248-6878-0C40-5032-2E131F38FB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ED9712-CC04-C9D1-9361-16A0EF08855C}"/>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8" name="Footer Placeholder 7">
            <a:extLst>
              <a:ext uri="{FF2B5EF4-FFF2-40B4-BE49-F238E27FC236}">
                <a16:creationId xmlns:a16="http://schemas.microsoft.com/office/drawing/2014/main" id="{9D9FF869-134A-02FB-4D28-A2E723BAB9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D4FF06-B3D4-A0AB-1787-2B55836D2B23}"/>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41667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294B-FF1B-12AB-6BBE-1778FE33A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EDC674-21EE-9CBE-F229-43647F574B98}"/>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4" name="Footer Placeholder 3">
            <a:extLst>
              <a:ext uri="{FF2B5EF4-FFF2-40B4-BE49-F238E27FC236}">
                <a16:creationId xmlns:a16="http://schemas.microsoft.com/office/drawing/2014/main" id="{D844A64C-E04D-8974-9900-35DDD7528C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A4C7B2-2782-1A92-64C1-3A1FE7A80C7B}"/>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66255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E0F9E-9630-9745-50F8-6804CEA927B2}"/>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3" name="Footer Placeholder 2">
            <a:extLst>
              <a:ext uri="{FF2B5EF4-FFF2-40B4-BE49-F238E27FC236}">
                <a16:creationId xmlns:a16="http://schemas.microsoft.com/office/drawing/2014/main" id="{84440A0E-A497-CBDA-E188-0BE071F1CE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76A9C3-96EF-D806-F530-147C6370B9CD}"/>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33483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38F0-2ADA-E877-AD77-E5FF6743F4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1C2E02-E47F-D32D-AD0D-9D0A5E65E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DC3D18-72F0-985A-FDCE-FA1B519BDB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310596-FC74-E112-17B2-D9FC6A1DA4B4}"/>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6" name="Footer Placeholder 5">
            <a:extLst>
              <a:ext uri="{FF2B5EF4-FFF2-40B4-BE49-F238E27FC236}">
                <a16:creationId xmlns:a16="http://schemas.microsoft.com/office/drawing/2014/main" id="{C1431A19-DF8F-D7C7-775E-9AFBE26E0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94D259-4A27-1179-C925-0A6082BCCDB6}"/>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70079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AEDD-138B-AF48-4E5C-892B98839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D41A81-DCC5-D6EB-507E-EF2B638D5C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A73A4A-A651-0D48-FE29-856D9A6D6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6000F-F7CA-CE7A-1D31-4492D2E92C01}"/>
              </a:ext>
            </a:extLst>
          </p:cNvPr>
          <p:cNvSpPr>
            <a:spLocks noGrp="1"/>
          </p:cNvSpPr>
          <p:nvPr>
            <p:ph type="dt" sz="half" idx="10"/>
          </p:nvPr>
        </p:nvSpPr>
        <p:spPr/>
        <p:txBody>
          <a:bodyPr/>
          <a:lstStyle/>
          <a:p>
            <a:fld id="{F2AE5E38-D2B7-C540-960C-6B42B82B6DA8}" type="datetimeFigureOut">
              <a:rPr lang="en-US" smtClean="0"/>
              <a:t>1/23/23</a:t>
            </a:fld>
            <a:endParaRPr lang="en-US"/>
          </a:p>
        </p:txBody>
      </p:sp>
      <p:sp>
        <p:nvSpPr>
          <p:cNvPr id="6" name="Footer Placeholder 5">
            <a:extLst>
              <a:ext uri="{FF2B5EF4-FFF2-40B4-BE49-F238E27FC236}">
                <a16:creationId xmlns:a16="http://schemas.microsoft.com/office/drawing/2014/main" id="{53B1818B-6A85-86EE-20A5-EE9AC7C4FB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47F10-77D4-D475-8C2E-68FFCAA06BA2}"/>
              </a:ext>
            </a:extLst>
          </p:cNvPr>
          <p:cNvSpPr>
            <a:spLocks noGrp="1"/>
          </p:cNvSpPr>
          <p:nvPr>
            <p:ph type="sldNum" sz="quarter" idx="12"/>
          </p:nvPr>
        </p:nvSpPr>
        <p:spPr/>
        <p:txBody>
          <a:bodyPr/>
          <a:lstStyle/>
          <a:p>
            <a:fld id="{D66DEE23-F576-4C49-860E-3499068568C7}" type="slidenum">
              <a:rPr lang="en-US" smtClean="0"/>
              <a:t>‹#›</a:t>
            </a:fld>
            <a:endParaRPr lang="en-US"/>
          </a:p>
        </p:txBody>
      </p:sp>
    </p:spTree>
    <p:extLst>
      <p:ext uri="{BB962C8B-B14F-4D97-AF65-F5344CB8AC3E}">
        <p14:creationId xmlns:p14="http://schemas.microsoft.com/office/powerpoint/2010/main" val="2625281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5B9D38-748D-BD83-66A4-19D52A51CB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50205E-EFB5-07EF-065F-A68A84EE4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68D49-3E1B-AD8A-159E-EC34389592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E5E38-D2B7-C540-960C-6B42B82B6DA8}" type="datetimeFigureOut">
              <a:rPr lang="en-US" smtClean="0"/>
              <a:t>1/23/23</a:t>
            </a:fld>
            <a:endParaRPr lang="en-US"/>
          </a:p>
        </p:txBody>
      </p:sp>
      <p:sp>
        <p:nvSpPr>
          <p:cNvPr id="5" name="Footer Placeholder 4">
            <a:extLst>
              <a:ext uri="{FF2B5EF4-FFF2-40B4-BE49-F238E27FC236}">
                <a16:creationId xmlns:a16="http://schemas.microsoft.com/office/drawing/2014/main" id="{AAD673DF-75EE-6201-483E-920CA5702E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5FE1DB-13B2-1C61-0A70-0EFFD48AA0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6DEE23-F576-4C49-860E-3499068568C7}" type="slidenum">
              <a:rPr lang="en-US" smtClean="0"/>
              <a:t>‹#›</a:t>
            </a:fld>
            <a:endParaRPr lang="en-US"/>
          </a:p>
        </p:txBody>
      </p:sp>
    </p:spTree>
    <p:extLst>
      <p:ext uri="{BB962C8B-B14F-4D97-AF65-F5344CB8AC3E}">
        <p14:creationId xmlns:p14="http://schemas.microsoft.com/office/powerpoint/2010/main" val="3893990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3: Network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0502F92A-CE02-BC90-5660-5B299E02B622}"/>
              </a:ext>
            </a:extLst>
          </p:cNvPr>
          <p:cNvPicPr>
            <a:picLocks noChangeAspect="1"/>
          </p:cNvPicPr>
          <p:nvPr/>
        </p:nvPicPr>
        <p:blipFill rotWithShape="1">
          <a:blip r:embed="rId4"/>
          <a:srcRect t="3789"/>
          <a:stretch/>
        </p:blipFill>
        <p:spPr>
          <a:xfrm>
            <a:off x="111864" y="951978"/>
            <a:ext cx="11968272" cy="3499060"/>
          </a:xfrm>
          <a:prstGeom prst="rect">
            <a:avLst/>
          </a:prstGeom>
        </p:spPr>
      </p:pic>
    </p:spTree>
    <p:extLst>
      <p:ext uri="{BB962C8B-B14F-4D97-AF65-F5344CB8AC3E}">
        <p14:creationId xmlns:p14="http://schemas.microsoft.com/office/powerpoint/2010/main" val="319690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Diagram&#10;&#10;Description automatically generated">
            <a:extLst>
              <a:ext uri="{FF2B5EF4-FFF2-40B4-BE49-F238E27FC236}">
                <a16:creationId xmlns:a16="http://schemas.microsoft.com/office/drawing/2014/main" id="{C5808056-C7E6-D72D-97B4-5B3F5332243A}"/>
              </a:ext>
            </a:extLst>
          </p:cNvPr>
          <p:cNvPicPr>
            <a:picLocks noChangeAspect="1"/>
          </p:cNvPicPr>
          <p:nvPr/>
        </p:nvPicPr>
        <p:blipFill rotWithShape="1">
          <a:blip r:embed="rId4"/>
          <a:srcRect b="80852"/>
          <a:stretch/>
        </p:blipFill>
        <p:spPr>
          <a:xfrm>
            <a:off x="111864" y="814192"/>
            <a:ext cx="11674570" cy="1853851"/>
          </a:xfrm>
          <a:prstGeom prst="rect">
            <a:avLst/>
          </a:prstGeom>
        </p:spPr>
      </p:pic>
      <p:pic>
        <p:nvPicPr>
          <p:cNvPr id="6" name="Picture 5" descr="Diagram&#10;&#10;Description automatically generated">
            <a:extLst>
              <a:ext uri="{FF2B5EF4-FFF2-40B4-BE49-F238E27FC236}">
                <a16:creationId xmlns:a16="http://schemas.microsoft.com/office/drawing/2014/main" id="{9A74EE62-CE0D-B44D-1BD7-FD43ABD8DF60}"/>
              </a:ext>
            </a:extLst>
          </p:cNvPr>
          <p:cNvPicPr>
            <a:picLocks noChangeAspect="1"/>
          </p:cNvPicPr>
          <p:nvPr/>
        </p:nvPicPr>
        <p:blipFill rotWithShape="1">
          <a:blip r:embed="rId4"/>
          <a:srcRect t="36788" r="44177"/>
          <a:stretch/>
        </p:blipFill>
        <p:spPr>
          <a:xfrm>
            <a:off x="3988061" y="2898985"/>
            <a:ext cx="4215878" cy="3959015"/>
          </a:xfrm>
          <a:prstGeom prst="rect">
            <a:avLst/>
          </a:prstGeom>
        </p:spPr>
      </p:pic>
    </p:spTree>
    <p:extLst>
      <p:ext uri="{BB962C8B-B14F-4D97-AF65-F5344CB8AC3E}">
        <p14:creationId xmlns:p14="http://schemas.microsoft.com/office/powerpoint/2010/main" val="4048304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E1A90690-B1EA-7510-0EBF-A48C051FBE41}"/>
              </a:ext>
            </a:extLst>
          </p:cNvPr>
          <p:cNvPicPr>
            <a:picLocks noChangeAspect="1"/>
          </p:cNvPicPr>
          <p:nvPr/>
        </p:nvPicPr>
        <p:blipFill>
          <a:blip r:embed="rId4"/>
          <a:stretch>
            <a:fillRect/>
          </a:stretch>
        </p:blipFill>
        <p:spPr>
          <a:xfrm>
            <a:off x="111864" y="638827"/>
            <a:ext cx="11019550" cy="2614808"/>
          </a:xfrm>
          <a:prstGeom prst="rect">
            <a:avLst/>
          </a:prstGeom>
        </p:spPr>
      </p:pic>
      <p:pic>
        <p:nvPicPr>
          <p:cNvPr id="6" name="Picture 5" descr="Diagram&#10;&#10;Description automatically generated">
            <a:extLst>
              <a:ext uri="{FF2B5EF4-FFF2-40B4-BE49-F238E27FC236}">
                <a16:creationId xmlns:a16="http://schemas.microsoft.com/office/drawing/2014/main" id="{1B74EFC4-F37D-127E-36C3-65045A73D934}"/>
              </a:ext>
            </a:extLst>
          </p:cNvPr>
          <p:cNvPicPr>
            <a:picLocks noChangeAspect="1"/>
          </p:cNvPicPr>
          <p:nvPr/>
        </p:nvPicPr>
        <p:blipFill rotWithShape="1">
          <a:blip r:embed="rId5"/>
          <a:srcRect t="36788" r="44177"/>
          <a:stretch/>
        </p:blipFill>
        <p:spPr>
          <a:xfrm>
            <a:off x="3988061" y="2898985"/>
            <a:ext cx="4215878" cy="3959015"/>
          </a:xfrm>
          <a:prstGeom prst="rect">
            <a:avLst/>
          </a:prstGeom>
        </p:spPr>
      </p:pic>
      <p:pic>
        <p:nvPicPr>
          <p:cNvPr id="8" name="Picture 7" descr="Shape, rectangle&#10;&#10;Description automatically generated">
            <a:extLst>
              <a:ext uri="{FF2B5EF4-FFF2-40B4-BE49-F238E27FC236}">
                <a16:creationId xmlns:a16="http://schemas.microsoft.com/office/drawing/2014/main" id="{5B9C255F-7526-81EB-0F66-1D63F8CF1673}"/>
              </a:ext>
            </a:extLst>
          </p:cNvPr>
          <p:cNvPicPr>
            <a:picLocks noChangeAspect="1"/>
          </p:cNvPicPr>
          <p:nvPr/>
        </p:nvPicPr>
        <p:blipFill>
          <a:blip r:embed="rId6"/>
          <a:stretch>
            <a:fillRect/>
          </a:stretch>
        </p:blipFill>
        <p:spPr>
          <a:xfrm>
            <a:off x="8136443" y="4878492"/>
            <a:ext cx="3943693" cy="1908915"/>
          </a:xfrm>
          <a:prstGeom prst="rect">
            <a:avLst/>
          </a:prstGeom>
        </p:spPr>
      </p:pic>
    </p:spTree>
    <p:extLst>
      <p:ext uri="{BB962C8B-B14F-4D97-AF65-F5344CB8AC3E}">
        <p14:creationId xmlns:p14="http://schemas.microsoft.com/office/powerpoint/2010/main" val="3281374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rotWithShape="1">
          <a:blip r:embed="rId3"/>
          <a:srcRect b="89611"/>
          <a:stretch/>
        </p:blipFill>
        <p:spPr>
          <a:xfrm>
            <a:off x="111864" y="128392"/>
            <a:ext cx="10818660" cy="6858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853C8537-9275-78EB-4EB7-E7EFE24F4354}"/>
              </a:ext>
            </a:extLst>
          </p:cNvPr>
          <p:cNvPicPr>
            <a:picLocks noChangeAspect="1"/>
          </p:cNvPicPr>
          <p:nvPr/>
        </p:nvPicPr>
        <p:blipFill>
          <a:blip r:embed="rId4"/>
          <a:stretch>
            <a:fillRect/>
          </a:stretch>
        </p:blipFill>
        <p:spPr>
          <a:xfrm>
            <a:off x="111863" y="783420"/>
            <a:ext cx="11295797" cy="3074595"/>
          </a:xfrm>
          <a:prstGeom prst="rect">
            <a:avLst/>
          </a:prstGeom>
        </p:spPr>
      </p:pic>
      <p:pic>
        <p:nvPicPr>
          <p:cNvPr id="6" name="Picture 5" descr="Diagram&#10;&#10;Description automatically generated">
            <a:extLst>
              <a:ext uri="{FF2B5EF4-FFF2-40B4-BE49-F238E27FC236}">
                <a16:creationId xmlns:a16="http://schemas.microsoft.com/office/drawing/2014/main" id="{1B74EFC4-F37D-127E-36C3-65045A73D934}"/>
              </a:ext>
            </a:extLst>
          </p:cNvPr>
          <p:cNvPicPr>
            <a:picLocks noChangeAspect="1"/>
          </p:cNvPicPr>
          <p:nvPr/>
        </p:nvPicPr>
        <p:blipFill rotWithShape="1">
          <a:blip r:embed="rId5"/>
          <a:srcRect t="36788" r="44177"/>
          <a:stretch/>
        </p:blipFill>
        <p:spPr>
          <a:xfrm>
            <a:off x="7290148" y="2359853"/>
            <a:ext cx="4789989" cy="4498147"/>
          </a:xfrm>
          <a:prstGeom prst="rect">
            <a:avLst/>
          </a:prstGeom>
        </p:spPr>
      </p:pic>
    </p:spTree>
    <p:extLst>
      <p:ext uri="{BB962C8B-B14F-4D97-AF65-F5344CB8AC3E}">
        <p14:creationId xmlns:p14="http://schemas.microsoft.com/office/powerpoint/2010/main" val="102546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A10ABA4-7E09-429D-0203-922A4226C55D}"/>
              </a:ext>
            </a:extLst>
          </p:cNvPr>
          <p:cNvPicPr>
            <a:picLocks noChangeAspect="1"/>
          </p:cNvPicPr>
          <p:nvPr/>
        </p:nvPicPr>
        <p:blipFill>
          <a:blip r:embed="rId3"/>
          <a:stretch>
            <a:fillRect/>
          </a:stretch>
        </p:blipFill>
        <p:spPr>
          <a:xfrm>
            <a:off x="154053" y="136568"/>
            <a:ext cx="11861686" cy="3733974"/>
          </a:xfrm>
          <a:prstGeom prst="rect">
            <a:avLst/>
          </a:prstGeom>
        </p:spPr>
      </p:pic>
    </p:spTree>
    <p:extLst>
      <p:ext uri="{BB962C8B-B14F-4D97-AF65-F5344CB8AC3E}">
        <p14:creationId xmlns:p14="http://schemas.microsoft.com/office/powerpoint/2010/main" val="34492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7477BC3-620C-FC63-B843-6129A45EE8B3}"/>
              </a:ext>
            </a:extLst>
          </p:cNvPr>
          <p:cNvPicPr>
            <a:picLocks noChangeAspect="1"/>
          </p:cNvPicPr>
          <p:nvPr/>
        </p:nvPicPr>
        <p:blipFill rotWithShape="1">
          <a:blip r:embed="rId3"/>
          <a:srcRect b="57951"/>
          <a:stretch/>
        </p:blipFill>
        <p:spPr>
          <a:xfrm>
            <a:off x="154051" y="0"/>
            <a:ext cx="11935705" cy="1954060"/>
          </a:xfrm>
          <a:prstGeom prst="rect">
            <a:avLst/>
          </a:prstGeom>
        </p:spPr>
      </p:pic>
    </p:spTree>
    <p:extLst>
      <p:ext uri="{BB962C8B-B14F-4D97-AF65-F5344CB8AC3E}">
        <p14:creationId xmlns:p14="http://schemas.microsoft.com/office/powerpoint/2010/main" val="2937669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7477BC3-620C-FC63-B843-6129A45EE8B3}"/>
              </a:ext>
            </a:extLst>
          </p:cNvPr>
          <p:cNvPicPr>
            <a:picLocks noChangeAspect="1"/>
          </p:cNvPicPr>
          <p:nvPr/>
        </p:nvPicPr>
        <p:blipFill>
          <a:blip r:embed="rId3"/>
          <a:stretch>
            <a:fillRect/>
          </a:stretch>
        </p:blipFill>
        <p:spPr>
          <a:xfrm>
            <a:off x="154051" y="0"/>
            <a:ext cx="11935705" cy="4647156"/>
          </a:xfrm>
          <a:prstGeom prst="rect">
            <a:avLst/>
          </a:prstGeom>
        </p:spPr>
      </p:pic>
    </p:spTree>
    <p:extLst>
      <p:ext uri="{BB962C8B-B14F-4D97-AF65-F5344CB8AC3E}">
        <p14:creationId xmlns:p14="http://schemas.microsoft.com/office/powerpoint/2010/main" val="363472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7477BC3-620C-FC63-B843-6129A45EE8B3}"/>
              </a:ext>
            </a:extLst>
          </p:cNvPr>
          <p:cNvPicPr>
            <a:picLocks noChangeAspect="1"/>
          </p:cNvPicPr>
          <p:nvPr/>
        </p:nvPicPr>
        <p:blipFill rotWithShape="1">
          <a:blip r:embed="rId3"/>
          <a:srcRect b="79245"/>
          <a:stretch/>
        </p:blipFill>
        <p:spPr>
          <a:xfrm>
            <a:off x="154051" y="0"/>
            <a:ext cx="11935705" cy="964504"/>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71360B5D-ACE1-73FA-B4A1-C835D7AA7DC4}"/>
              </a:ext>
            </a:extLst>
          </p:cNvPr>
          <p:cNvPicPr>
            <a:picLocks noChangeAspect="1"/>
          </p:cNvPicPr>
          <p:nvPr/>
        </p:nvPicPr>
        <p:blipFill>
          <a:blip r:embed="rId4"/>
          <a:stretch>
            <a:fillRect/>
          </a:stretch>
        </p:blipFill>
        <p:spPr>
          <a:xfrm>
            <a:off x="154051" y="964504"/>
            <a:ext cx="11921888" cy="3908121"/>
          </a:xfrm>
          <a:prstGeom prst="rect">
            <a:avLst/>
          </a:prstGeom>
        </p:spPr>
      </p:pic>
    </p:spTree>
    <p:extLst>
      <p:ext uri="{BB962C8B-B14F-4D97-AF65-F5344CB8AC3E}">
        <p14:creationId xmlns:p14="http://schemas.microsoft.com/office/powerpoint/2010/main" val="698534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a:blip r:embed="rId3"/>
          <a:stretch>
            <a:fillRect/>
          </a:stretch>
        </p:blipFill>
        <p:spPr>
          <a:xfrm>
            <a:off x="71833" y="177887"/>
            <a:ext cx="11903049" cy="4155502"/>
          </a:xfrm>
          <a:prstGeom prst="rect">
            <a:avLst/>
          </a:prstGeom>
        </p:spPr>
      </p:pic>
    </p:spTree>
    <p:extLst>
      <p:ext uri="{BB962C8B-B14F-4D97-AF65-F5344CB8AC3E}">
        <p14:creationId xmlns:p14="http://schemas.microsoft.com/office/powerpoint/2010/main" val="4283256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BF8E739-56C5-7CB9-2D77-0D26B5B96143}"/>
              </a:ext>
            </a:extLst>
          </p:cNvPr>
          <p:cNvPicPr>
            <a:picLocks noChangeAspect="1"/>
          </p:cNvPicPr>
          <p:nvPr/>
        </p:nvPicPr>
        <p:blipFill rotWithShape="1">
          <a:blip r:embed="rId4"/>
          <a:srcRect b="78893"/>
          <a:stretch/>
        </p:blipFill>
        <p:spPr>
          <a:xfrm>
            <a:off x="217118" y="864296"/>
            <a:ext cx="10969567" cy="1227551"/>
          </a:xfrm>
          <a:prstGeom prst="rect">
            <a:avLst/>
          </a:prstGeom>
        </p:spPr>
      </p:pic>
    </p:spTree>
    <p:extLst>
      <p:ext uri="{BB962C8B-B14F-4D97-AF65-F5344CB8AC3E}">
        <p14:creationId xmlns:p14="http://schemas.microsoft.com/office/powerpoint/2010/main" val="3453818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8FA78E5D-D1CE-EDCE-884B-2ACF973546D8}"/>
              </a:ext>
            </a:extLst>
          </p:cNvPr>
          <p:cNvPicPr>
            <a:picLocks noChangeAspect="1"/>
          </p:cNvPicPr>
          <p:nvPr/>
        </p:nvPicPr>
        <p:blipFill rotWithShape="1">
          <a:blip r:embed="rId3"/>
          <a:srcRect t="-1" b="57279"/>
          <a:stretch/>
        </p:blipFill>
        <p:spPr>
          <a:xfrm>
            <a:off x="87682" y="111485"/>
            <a:ext cx="11799518" cy="2882235"/>
          </a:xfrm>
          <a:prstGeom prst="rect">
            <a:avLst/>
          </a:prstGeom>
        </p:spPr>
      </p:pic>
    </p:spTree>
    <p:extLst>
      <p:ext uri="{BB962C8B-B14F-4D97-AF65-F5344CB8AC3E}">
        <p14:creationId xmlns:p14="http://schemas.microsoft.com/office/powerpoint/2010/main" val="3661353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BF8E739-56C5-7CB9-2D77-0D26B5B96143}"/>
              </a:ext>
            </a:extLst>
          </p:cNvPr>
          <p:cNvPicPr>
            <a:picLocks noChangeAspect="1"/>
          </p:cNvPicPr>
          <p:nvPr/>
        </p:nvPicPr>
        <p:blipFill rotWithShape="1">
          <a:blip r:embed="rId4"/>
          <a:srcRect t="1" b="23540"/>
          <a:stretch/>
        </p:blipFill>
        <p:spPr>
          <a:xfrm>
            <a:off x="217118" y="864296"/>
            <a:ext cx="10969567" cy="4446740"/>
          </a:xfrm>
          <a:prstGeom prst="rect">
            <a:avLst/>
          </a:prstGeom>
        </p:spPr>
      </p:pic>
    </p:spTree>
    <p:extLst>
      <p:ext uri="{BB962C8B-B14F-4D97-AF65-F5344CB8AC3E}">
        <p14:creationId xmlns:p14="http://schemas.microsoft.com/office/powerpoint/2010/main" val="715090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3" name="Picture 2" descr="Graphical user interface, text, application&#10;&#10;Description automatically generated">
            <a:extLst>
              <a:ext uri="{FF2B5EF4-FFF2-40B4-BE49-F238E27FC236}">
                <a16:creationId xmlns:a16="http://schemas.microsoft.com/office/drawing/2014/main" id="{CBF8E739-56C5-7CB9-2D77-0D26B5B96143}"/>
              </a:ext>
            </a:extLst>
          </p:cNvPr>
          <p:cNvPicPr>
            <a:picLocks noChangeAspect="1"/>
          </p:cNvPicPr>
          <p:nvPr/>
        </p:nvPicPr>
        <p:blipFill>
          <a:blip r:embed="rId4"/>
          <a:stretch>
            <a:fillRect/>
          </a:stretch>
        </p:blipFill>
        <p:spPr>
          <a:xfrm>
            <a:off x="217118" y="864296"/>
            <a:ext cx="10969567" cy="5815817"/>
          </a:xfrm>
          <a:prstGeom prst="rect">
            <a:avLst/>
          </a:prstGeom>
        </p:spPr>
      </p:pic>
    </p:spTree>
    <p:extLst>
      <p:ext uri="{BB962C8B-B14F-4D97-AF65-F5344CB8AC3E}">
        <p14:creationId xmlns:p14="http://schemas.microsoft.com/office/powerpoint/2010/main" val="1581817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2927D5DD-A74E-7ABF-70AE-9128AE85D67E}"/>
              </a:ext>
            </a:extLst>
          </p:cNvPr>
          <p:cNvPicPr>
            <a:picLocks noChangeAspect="1"/>
          </p:cNvPicPr>
          <p:nvPr/>
        </p:nvPicPr>
        <p:blipFill rotWithShape="1">
          <a:blip r:embed="rId3"/>
          <a:srcRect b="83482"/>
          <a:stretch/>
        </p:blipFill>
        <p:spPr>
          <a:xfrm>
            <a:off x="71833" y="177887"/>
            <a:ext cx="11903049" cy="686409"/>
          </a:xfrm>
          <a:prstGeom prst="rect">
            <a:avLst/>
          </a:prstGeom>
        </p:spPr>
      </p:pic>
      <p:pic>
        <p:nvPicPr>
          <p:cNvPr id="5" name="Picture 4" descr="A picture containing timeline&#10;&#10;Description automatically generated">
            <a:extLst>
              <a:ext uri="{FF2B5EF4-FFF2-40B4-BE49-F238E27FC236}">
                <a16:creationId xmlns:a16="http://schemas.microsoft.com/office/drawing/2014/main" id="{79236851-6D48-A888-65C9-B6AF3E2373DC}"/>
              </a:ext>
            </a:extLst>
          </p:cNvPr>
          <p:cNvPicPr>
            <a:picLocks noChangeAspect="1"/>
          </p:cNvPicPr>
          <p:nvPr/>
        </p:nvPicPr>
        <p:blipFill rotWithShape="1">
          <a:blip r:embed="rId4"/>
          <a:srcRect b="72743"/>
          <a:stretch/>
        </p:blipFill>
        <p:spPr>
          <a:xfrm>
            <a:off x="124832" y="864296"/>
            <a:ext cx="11797050" cy="2207119"/>
          </a:xfrm>
          <a:prstGeom prst="rect">
            <a:avLst/>
          </a:prstGeom>
        </p:spPr>
      </p:pic>
      <p:pic>
        <p:nvPicPr>
          <p:cNvPr id="6" name="Picture 5" descr="A picture containing timeline&#10;&#10;Description automatically generated">
            <a:extLst>
              <a:ext uri="{FF2B5EF4-FFF2-40B4-BE49-F238E27FC236}">
                <a16:creationId xmlns:a16="http://schemas.microsoft.com/office/drawing/2014/main" id="{278E977F-4691-7917-C4AB-8589C0E770A2}"/>
              </a:ext>
            </a:extLst>
          </p:cNvPr>
          <p:cNvPicPr>
            <a:picLocks noChangeAspect="1"/>
          </p:cNvPicPr>
          <p:nvPr/>
        </p:nvPicPr>
        <p:blipFill rotWithShape="1">
          <a:blip r:embed="rId4"/>
          <a:srcRect t="27298" r="2517"/>
          <a:stretch/>
        </p:blipFill>
        <p:spPr>
          <a:xfrm>
            <a:off x="2507718" y="3071415"/>
            <a:ext cx="7031277" cy="3599338"/>
          </a:xfrm>
          <a:prstGeom prst="rect">
            <a:avLst/>
          </a:prstGeom>
        </p:spPr>
      </p:pic>
    </p:spTree>
    <p:extLst>
      <p:ext uri="{BB962C8B-B14F-4D97-AF65-F5344CB8AC3E}">
        <p14:creationId xmlns:p14="http://schemas.microsoft.com/office/powerpoint/2010/main" val="3752781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260CD1F-5815-2D65-9354-84E89C72A0DF}"/>
              </a:ext>
            </a:extLst>
          </p:cNvPr>
          <p:cNvPicPr>
            <a:picLocks noChangeAspect="1"/>
          </p:cNvPicPr>
          <p:nvPr/>
        </p:nvPicPr>
        <p:blipFill>
          <a:blip r:embed="rId3"/>
          <a:stretch>
            <a:fillRect/>
          </a:stretch>
        </p:blipFill>
        <p:spPr>
          <a:xfrm>
            <a:off x="116474" y="128044"/>
            <a:ext cx="11584142" cy="3015989"/>
          </a:xfrm>
          <a:prstGeom prst="rect">
            <a:avLst/>
          </a:prstGeom>
        </p:spPr>
      </p:pic>
    </p:spTree>
    <p:extLst>
      <p:ext uri="{BB962C8B-B14F-4D97-AF65-F5344CB8AC3E}">
        <p14:creationId xmlns:p14="http://schemas.microsoft.com/office/powerpoint/2010/main" val="1269452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rotWithShape="1">
          <a:blip r:embed="rId3"/>
          <a:srcRect b="44502"/>
          <a:stretch/>
        </p:blipFill>
        <p:spPr>
          <a:xfrm>
            <a:off x="129000" y="97773"/>
            <a:ext cx="11962335" cy="3331227"/>
          </a:xfrm>
          <a:prstGeom prst="rect">
            <a:avLst/>
          </a:prstGeom>
        </p:spPr>
      </p:pic>
      <p:pic>
        <p:nvPicPr>
          <p:cNvPr id="9" name="Picture 8" descr="Shape, rectangle&#10;&#10;Description automatically generated">
            <a:extLst>
              <a:ext uri="{FF2B5EF4-FFF2-40B4-BE49-F238E27FC236}">
                <a16:creationId xmlns:a16="http://schemas.microsoft.com/office/drawing/2014/main" id="{D7628C9B-C7CC-530F-5653-2DF829F85191}"/>
              </a:ext>
            </a:extLst>
          </p:cNvPr>
          <p:cNvPicPr>
            <a:picLocks noChangeAspect="1"/>
          </p:cNvPicPr>
          <p:nvPr/>
        </p:nvPicPr>
        <p:blipFill>
          <a:blip r:embed="rId4"/>
          <a:stretch>
            <a:fillRect/>
          </a:stretch>
        </p:blipFill>
        <p:spPr>
          <a:xfrm>
            <a:off x="3376552" y="3576932"/>
            <a:ext cx="6030494" cy="2919015"/>
          </a:xfrm>
          <a:prstGeom prst="rect">
            <a:avLst/>
          </a:prstGeom>
        </p:spPr>
      </p:pic>
    </p:spTree>
    <p:extLst>
      <p:ext uri="{BB962C8B-B14F-4D97-AF65-F5344CB8AC3E}">
        <p14:creationId xmlns:p14="http://schemas.microsoft.com/office/powerpoint/2010/main" val="454405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8" name="Picture 7" descr="Graphical user interface, text, application, email&#10;&#10;Description automatically generated">
            <a:extLst>
              <a:ext uri="{FF2B5EF4-FFF2-40B4-BE49-F238E27FC236}">
                <a16:creationId xmlns:a16="http://schemas.microsoft.com/office/drawing/2014/main" id="{FCD88D52-0B70-D4CB-ECAF-3DA7059B49CF}"/>
              </a:ext>
            </a:extLst>
          </p:cNvPr>
          <p:cNvPicPr>
            <a:picLocks noChangeAspect="1"/>
          </p:cNvPicPr>
          <p:nvPr/>
        </p:nvPicPr>
        <p:blipFill>
          <a:blip r:embed="rId3"/>
          <a:stretch>
            <a:fillRect/>
          </a:stretch>
        </p:blipFill>
        <p:spPr>
          <a:xfrm>
            <a:off x="129000" y="97773"/>
            <a:ext cx="11962335" cy="6002402"/>
          </a:xfrm>
          <a:prstGeom prst="rect">
            <a:avLst/>
          </a:prstGeom>
        </p:spPr>
      </p:pic>
    </p:spTree>
    <p:extLst>
      <p:ext uri="{BB962C8B-B14F-4D97-AF65-F5344CB8AC3E}">
        <p14:creationId xmlns:p14="http://schemas.microsoft.com/office/powerpoint/2010/main" val="2573093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6" name="Group 5">
            <a:extLst>
              <a:ext uri="{FF2B5EF4-FFF2-40B4-BE49-F238E27FC236}">
                <a16:creationId xmlns:a16="http://schemas.microsoft.com/office/drawing/2014/main" id="{032B45BA-1624-303E-7BCC-F121DB0040E7}"/>
              </a:ext>
            </a:extLst>
          </p:cNvPr>
          <p:cNvGrpSpPr/>
          <p:nvPr/>
        </p:nvGrpSpPr>
        <p:grpSpPr>
          <a:xfrm>
            <a:off x="150014" y="87682"/>
            <a:ext cx="10894323" cy="6501007"/>
            <a:chOff x="150015" y="87683"/>
            <a:chExt cx="8724378" cy="5206128"/>
          </a:xfrm>
        </p:grpSpPr>
        <p:pic>
          <p:nvPicPr>
            <p:cNvPr id="3" name="Picture 2" descr="Table&#10;&#10;Description automatically generated">
              <a:extLst>
                <a:ext uri="{FF2B5EF4-FFF2-40B4-BE49-F238E27FC236}">
                  <a16:creationId xmlns:a16="http://schemas.microsoft.com/office/drawing/2014/main" id="{762723FD-1D58-CD50-21A5-AA5BE8BC00BE}"/>
                </a:ext>
              </a:extLst>
            </p:cNvPr>
            <p:cNvPicPr>
              <a:picLocks noChangeAspect="1"/>
            </p:cNvPicPr>
            <p:nvPr/>
          </p:nvPicPr>
          <p:blipFill rotWithShape="1">
            <a:blip r:embed="rId3"/>
            <a:srcRect r="14904"/>
            <a:stretch/>
          </p:blipFill>
          <p:spPr>
            <a:xfrm>
              <a:off x="150015" y="87683"/>
              <a:ext cx="6614040" cy="5206128"/>
            </a:xfrm>
            <a:prstGeom prst="rect">
              <a:avLst/>
            </a:prstGeom>
          </p:spPr>
        </p:pic>
        <p:pic>
          <p:nvPicPr>
            <p:cNvPr id="5" name="Picture 4" descr="Table&#10;&#10;Description automatically generated">
              <a:extLst>
                <a:ext uri="{FF2B5EF4-FFF2-40B4-BE49-F238E27FC236}">
                  <a16:creationId xmlns:a16="http://schemas.microsoft.com/office/drawing/2014/main" id="{728CB633-E0E1-6BB5-6CA7-656B297E5B4E}"/>
                </a:ext>
              </a:extLst>
            </p:cNvPr>
            <p:cNvPicPr>
              <a:picLocks noChangeAspect="1"/>
            </p:cNvPicPr>
            <p:nvPr/>
          </p:nvPicPr>
          <p:blipFill rotWithShape="1">
            <a:blip r:embed="rId4"/>
            <a:srcRect l="72848"/>
            <a:stretch/>
          </p:blipFill>
          <p:spPr>
            <a:xfrm>
              <a:off x="6764055" y="87683"/>
              <a:ext cx="2110338" cy="5206128"/>
            </a:xfrm>
            <a:prstGeom prst="rect">
              <a:avLst/>
            </a:prstGeom>
          </p:spPr>
        </p:pic>
      </p:grpSp>
    </p:spTree>
    <p:extLst>
      <p:ext uri="{BB962C8B-B14F-4D97-AF65-F5344CB8AC3E}">
        <p14:creationId xmlns:p14="http://schemas.microsoft.com/office/powerpoint/2010/main" val="2588423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404E14AC-C9A5-CEC8-9DD9-70FE72BBBB1E}"/>
              </a:ext>
            </a:extLst>
          </p:cNvPr>
          <p:cNvPicPr>
            <a:picLocks noChangeAspect="1"/>
          </p:cNvPicPr>
          <p:nvPr/>
        </p:nvPicPr>
        <p:blipFill rotWithShape="1">
          <a:blip r:embed="rId3"/>
          <a:srcRect t="1" b="62429"/>
          <a:stretch/>
        </p:blipFill>
        <p:spPr>
          <a:xfrm>
            <a:off x="129819" y="2254510"/>
            <a:ext cx="11932362" cy="1729530"/>
          </a:xfrm>
          <a:prstGeom prst="rect">
            <a:avLst/>
          </a:prstGeom>
        </p:spPr>
      </p:pic>
      <p:pic>
        <p:nvPicPr>
          <p:cNvPr id="11" name="Picture 10" descr="Table&#10;&#10;Description automatically generated with medium confidence">
            <a:extLst>
              <a:ext uri="{FF2B5EF4-FFF2-40B4-BE49-F238E27FC236}">
                <a16:creationId xmlns:a16="http://schemas.microsoft.com/office/drawing/2014/main" id="{2AC16911-3167-BF6B-E791-ABADDBC1290F}"/>
              </a:ext>
            </a:extLst>
          </p:cNvPr>
          <p:cNvPicPr>
            <a:picLocks noChangeAspect="1"/>
          </p:cNvPicPr>
          <p:nvPr/>
        </p:nvPicPr>
        <p:blipFill>
          <a:blip r:embed="rId4"/>
          <a:stretch>
            <a:fillRect/>
          </a:stretch>
        </p:blipFill>
        <p:spPr>
          <a:xfrm>
            <a:off x="378826" y="338203"/>
            <a:ext cx="11092406" cy="1729530"/>
          </a:xfrm>
          <a:prstGeom prst="rect">
            <a:avLst/>
          </a:prstGeom>
        </p:spPr>
      </p:pic>
    </p:spTree>
    <p:extLst>
      <p:ext uri="{BB962C8B-B14F-4D97-AF65-F5344CB8AC3E}">
        <p14:creationId xmlns:p14="http://schemas.microsoft.com/office/powerpoint/2010/main" val="2544225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404E14AC-C9A5-CEC8-9DD9-70FE72BBBB1E}"/>
              </a:ext>
            </a:extLst>
          </p:cNvPr>
          <p:cNvPicPr>
            <a:picLocks noChangeAspect="1"/>
          </p:cNvPicPr>
          <p:nvPr/>
        </p:nvPicPr>
        <p:blipFill>
          <a:blip r:embed="rId3"/>
          <a:stretch>
            <a:fillRect/>
          </a:stretch>
        </p:blipFill>
        <p:spPr>
          <a:xfrm>
            <a:off x="129819" y="2254510"/>
            <a:ext cx="11932362" cy="4603490"/>
          </a:xfrm>
          <a:prstGeom prst="rect">
            <a:avLst/>
          </a:prstGeom>
        </p:spPr>
      </p:pic>
      <p:pic>
        <p:nvPicPr>
          <p:cNvPr id="11" name="Picture 10" descr="Table&#10;&#10;Description automatically generated with medium confidence">
            <a:extLst>
              <a:ext uri="{FF2B5EF4-FFF2-40B4-BE49-F238E27FC236}">
                <a16:creationId xmlns:a16="http://schemas.microsoft.com/office/drawing/2014/main" id="{2AC16911-3167-BF6B-E791-ABADDBC1290F}"/>
              </a:ext>
            </a:extLst>
          </p:cNvPr>
          <p:cNvPicPr>
            <a:picLocks noChangeAspect="1"/>
          </p:cNvPicPr>
          <p:nvPr/>
        </p:nvPicPr>
        <p:blipFill>
          <a:blip r:embed="rId4"/>
          <a:stretch>
            <a:fillRect/>
          </a:stretch>
        </p:blipFill>
        <p:spPr>
          <a:xfrm>
            <a:off x="378826" y="338203"/>
            <a:ext cx="11092406" cy="1729530"/>
          </a:xfrm>
          <a:prstGeom prst="rect">
            <a:avLst/>
          </a:prstGeom>
        </p:spPr>
      </p:pic>
    </p:spTree>
    <p:extLst>
      <p:ext uri="{BB962C8B-B14F-4D97-AF65-F5344CB8AC3E}">
        <p14:creationId xmlns:p14="http://schemas.microsoft.com/office/powerpoint/2010/main" val="4273247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6" name="Group 5">
            <a:extLst>
              <a:ext uri="{FF2B5EF4-FFF2-40B4-BE49-F238E27FC236}">
                <a16:creationId xmlns:a16="http://schemas.microsoft.com/office/drawing/2014/main" id="{B3B42E41-E292-2129-1458-24D885C0C222}"/>
              </a:ext>
            </a:extLst>
          </p:cNvPr>
          <p:cNvGrpSpPr/>
          <p:nvPr/>
        </p:nvGrpSpPr>
        <p:grpSpPr>
          <a:xfrm>
            <a:off x="280270" y="1027133"/>
            <a:ext cx="11631460" cy="5686817"/>
            <a:chOff x="142615" y="87682"/>
            <a:chExt cx="13609919" cy="6442071"/>
          </a:xfrm>
        </p:grpSpPr>
        <p:pic>
          <p:nvPicPr>
            <p:cNvPr id="3" name="Picture 2" descr="Table&#10;&#10;Description automatically generated">
              <a:extLst>
                <a:ext uri="{FF2B5EF4-FFF2-40B4-BE49-F238E27FC236}">
                  <a16:creationId xmlns:a16="http://schemas.microsoft.com/office/drawing/2014/main" id="{47850BC8-CE34-69A7-9512-898E23B6A2A4}"/>
                </a:ext>
              </a:extLst>
            </p:cNvPr>
            <p:cNvPicPr>
              <a:picLocks noChangeAspect="1"/>
            </p:cNvPicPr>
            <p:nvPr/>
          </p:nvPicPr>
          <p:blipFill rotWithShape="1">
            <a:blip r:embed="rId3"/>
            <a:srcRect r="7718"/>
            <a:stretch/>
          </p:blipFill>
          <p:spPr>
            <a:xfrm>
              <a:off x="142615" y="87682"/>
              <a:ext cx="7172585" cy="6442071"/>
            </a:xfrm>
            <a:prstGeom prst="rect">
              <a:avLst/>
            </a:prstGeom>
          </p:spPr>
        </p:pic>
        <p:pic>
          <p:nvPicPr>
            <p:cNvPr id="5" name="Picture 4" descr="Table&#10;&#10;Description automatically generated">
              <a:extLst>
                <a:ext uri="{FF2B5EF4-FFF2-40B4-BE49-F238E27FC236}">
                  <a16:creationId xmlns:a16="http://schemas.microsoft.com/office/drawing/2014/main" id="{46148D4C-DA97-350E-CC8C-CB25D415E422}"/>
                </a:ext>
              </a:extLst>
            </p:cNvPr>
            <p:cNvPicPr>
              <a:picLocks noChangeAspect="1"/>
            </p:cNvPicPr>
            <p:nvPr/>
          </p:nvPicPr>
          <p:blipFill rotWithShape="1">
            <a:blip r:embed="rId4"/>
            <a:srcRect l="17177" t="21389"/>
            <a:stretch/>
          </p:blipFill>
          <p:spPr>
            <a:xfrm>
              <a:off x="7315200" y="1465545"/>
              <a:ext cx="6437334" cy="5064208"/>
            </a:xfrm>
            <a:prstGeom prst="rect">
              <a:avLst/>
            </a:prstGeom>
          </p:spPr>
        </p:pic>
      </p:grpSp>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a:blip r:embed="rId5"/>
          <a:stretch>
            <a:fillRect/>
          </a:stretch>
        </p:blipFill>
        <p:spPr>
          <a:xfrm>
            <a:off x="0" y="0"/>
            <a:ext cx="11517282" cy="2079321"/>
          </a:xfrm>
          <a:prstGeom prst="rect">
            <a:avLst/>
          </a:prstGeom>
        </p:spPr>
      </p:pic>
    </p:spTree>
    <p:extLst>
      <p:ext uri="{BB962C8B-B14F-4D97-AF65-F5344CB8AC3E}">
        <p14:creationId xmlns:p14="http://schemas.microsoft.com/office/powerpoint/2010/main" val="4042873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8FA78E5D-D1CE-EDCE-884B-2ACF973546D8}"/>
              </a:ext>
            </a:extLst>
          </p:cNvPr>
          <p:cNvPicPr>
            <a:picLocks noChangeAspect="1"/>
          </p:cNvPicPr>
          <p:nvPr/>
        </p:nvPicPr>
        <p:blipFill>
          <a:blip r:embed="rId3"/>
          <a:stretch>
            <a:fillRect/>
          </a:stretch>
        </p:blipFill>
        <p:spPr>
          <a:xfrm>
            <a:off x="87682" y="111485"/>
            <a:ext cx="11799518" cy="6746515"/>
          </a:xfrm>
          <a:prstGeom prst="rect">
            <a:avLst/>
          </a:prstGeom>
        </p:spPr>
      </p:pic>
    </p:spTree>
    <p:extLst>
      <p:ext uri="{BB962C8B-B14F-4D97-AF65-F5344CB8AC3E}">
        <p14:creationId xmlns:p14="http://schemas.microsoft.com/office/powerpoint/2010/main" val="4080518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5DC51090-09DB-E981-8A0C-82F868E5AD34}"/>
              </a:ext>
            </a:extLst>
          </p:cNvPr>
          <p:cNvPicPr>
            <a:picLocks noChangeAspect="1"/>
          </p:cNvPicPr>
          <p:nvPr/>
        </p:nvPicPr>
        <p:blipFill>
          <a:blip r:embed="rId4"/>
          <a:stretch>
            <a:fillRect/>
          </a:stretch>
        </p:blipFill>
        <p:spPr>
          <a:xfrm>
            <a:off x="0" y="2640394"/>
            <a:ext cx="12093974" cy="3411864"/>
          </a:xfrm>
          <a:prstGeom prst="rect">
            <a:avLst/>
          </a:prstGeom>
        </p:spPr>
      </p:pic>
      <p:pic>
        <p:nvPicPr>
          <p:cNvPr id="15" name="Picture 14" descr="Table&#10;&#10;Description automatically generated">
            <a:extLst>
              <a:ext uri="{FF2B5EF4-FFF2-40B4-BE49-F238E27FC236}">
                <a16:creationId xmlns:a16="http://schemas.microsoft.com/office/drawing/2014/main" id="{43CCA369-4064-6696-C639-7FBA154FF3B8}"/>
              </a:ext>
            </a:extLst>
          </p:cNvPr>
          <p:cNvPicPr>
            <a:picLocks noChangeAspect="1"/>
          </p:cNvPicPr>
          <p:nvPr/>
        </p:nvPicPr>
        <p:blipFill>
          <a:blip r:embed="rId5"/>
          <a:stretch>
            <a:fillRect/>
          </a:stretch>
        </p:blipFill>
        <p:spPr>
          <a:xfrm>
            <a:off x="280270" y="770372"/>
            <a:ext cx="11579744" cy="1473086"/>
          </a:xfrm>
          <a:prstGeom prst="rect">
            <a:avLst/>
          </a:prstGeom>
        </p:spPr>
      </p:pic>
    </p:spTree>
    <p:extLst>
      <p:ext uri="{BB962C8B-B14F-4D97-AF65-F5344CB8AC3E}">
        <p14:creationId xmlns:p14="http://schemas.microsoft.com/office/powerpoint/2010/main" val="1591883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ext&#10;&#10;Description automatically generated with medium confidence">
            <a:extLst>
              <a:ext uri="{FF2B5EF4-FFF2-40B4-BE49-F238E27FC236}">
                <a16:creationId xmlns:a16="http://schemas.microsoft.com/office/drawing/2014/main" id="{AD59DA0A-369B-DC30-19DE-1A88DCCE2A7D}"/>
              </a:ext>
            </a:extLst>
          </p:cNvPr>
          <p:cNvPicPr>
            <a:picLocks noChangeAspect="1"/>
          </p:cNvPicPr>
          <p:nvPr/>
        </p:nvPicPr>
        <p:blipFill rotWithShape="1">
          <a:blip r:embed="rId3"/>
          <a:srcRect b="66867"/>
          <a:stretch/>
        </p:blipFill>
        <p:spPr>
          <a:xfrm>
            <a:off x="0" y="1"/>
            <a:ext cx="11517282" cy="68893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760AEBC1-A3ED-DB4E-E686-2D8B569AFC7D}"/>
              </a:ext>
            </a:extLst>
          </p:cNvPr>
          <p:cNvPicPr>
            <a:picLocks noChangeAspect="1"/>
          </p:cNvPicPr>
          <p:nvPr/>
        </p:nvPicPr>
        <p:blipFill rotWithShape="1">
          <a:blip r:embed="rId4"/>
          <a:srcRect t="914" b="57184"/>
          <a:stretch/>
        </p:blipFill>
        <p:spPr>
          <a:xfrm>
            <a:off x="87682" y="2485174"/>
            <a:ext cx="10860066" cy="2129369"/>
          </a:xfrm>
          <a:prstGeom prst="rect">
            <a:avLst/>
          </a:prstGeom>
        </p:spPr>
      </p:pic>
      <p:pic>
        <p:nvPicPr>
          <p:cNvPr id="4" name="Picture 3" descr="Table&#10;&#10;Description automatically generated">
            <a:extLst>
              <a:ext uri="{FF2B5EF4-FFF2-40B4-BE49-F238E27FC236}">
                <a16:creationId xmlns:a16="http://schemas.microsoft.com/office/drawing/2014/main" id="{9200DB02-2B6F-16B8-FC37-491B2108D0B3}"/>
              </a:ext>
            </a:extLst>
          </p:cNvPr>
          <p:cNvPicPr>
            <a:picLocks noChangeAspect="1"/>
          </p:cNvPicPr>
          <p:nvPr/>
        </p:nvPicPr>
        <p:blipFill>
          <a:blip r:embed="rId5"/>
          <a:stretch>
            <a:fillRect/>
          </a:stretch>
        </p:blipFill>
        <p:spPr>
          <a:xfrm>
            <a:off x="280270" y="770372"/>
            <a:ext cx="11579744" cy="1473086"/>
          </a:xfrm>
          <a:prstGeom prst="rect">
            <a:avLst/>
          </a:prstGeom>
        </p:spPr>
      </p:pic>
    </p:spTree>
    <p:extLst>
      <p:ext uri="{BB962C8B-B14F-4D97-AF65-F5344CB8AC3E}">
        <p14:creationId xmlns:p14="http://schemas.microsoft.com/office/powerpoint/2010/main" val="4006886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a:blip r:embed="rId3"/>
          <a:stretch>
            <a:fillRect/>
          </a:stretch>
        </p:blipFill>
        <p:spPr>
          <a:xfrm>
            <a:off x="0" y="0"/>
            <a:ext cx="11103972" cy="3745282"/>
          </a:xfrm>
          <a:prstGeom prst="rect">
            <a:avLst/>
          </a:prstGeom>
        </p:spPr>
      </p:pic>
    </p:spTree>
    <p:extLst>
      <p:ext uri="{BB962C8B-B14F-4D97-AF65-F5344CB8AC3E}">
        <p14:creationId xmlns:p14="http://schemas.microsoft.com/office/powerpoint/2010/main" val="1898517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D3DC4DEF-FF1F-0AA4-0DA3-544D0D69CF16}"/>
              </a:ext>
            </a:extLst>
          </p:cNvPr>
          <p:cNvPicPr>
            <a:picLocks noChangeAspect="1"/>
          </p:cNvPicPr>
          <p:nvPr/>
        </p:nvPicPr>
        <p:blipFill rotWithShape="1">
          <a:blip r:embed="rId3"/>
          <a:srcRect b="79933"/>
          <a:stretch/>
        </p:blipFill>
        <p:spPr>
          <a:xfrm>
            <a:off x="0" y="0"/>
            <a:ext cx="11103972" cy="751562"/>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EE4503F1-DF9B-A364-A45C-9D371A3A144D}"/>
              </a:ext>
            </a:extLst>
          </p:cNvPr>
          <p:cNvPicPr>
            <a:picLocks noChangeAspect="1"/>
          </p:cNvPicPr>
          <p:nvPr/>
        </p:nvPicPr>
        <p:blipFill>
          <a:blip r:embed="rId4"/>
          <a:stretch>
            <a:fillRect/>
          </a:stretch>
        </p:blipFill>
        <p:spPr>
          <a:xfrm>
            <a:off x="173101" y="751562"/>
            <a:ext cx="11579699" cy="4634630"/>
          </a:xfrm>
          <a:prstGeom prst="rect">
            <a:avLst/>
          </a:prstGeom>
        </p:spPr>
      </p:pic>
    </p:spTree>
    <p:extLst>
      <p:ext uri="{BB962C8B-B14F-4D97-AF65-F5344CB8AC3E}">
        <p14:creationId xmlns:p14="http://schemas.microsoft.com/office/powerpoint/2010/main" val="919589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iagram&#10;&#10;Description automatically generated">
            <a:extLst>
              <a:ext uri="{FF2B5EF4-FFF2-40B4-BE49-F238E27FC236}">
                <a16:creationId xmlns:a16="http://schemas.microsoft.com/office/drawing/2014/main" id="{1F807011-FDDA-236E-A01D-27088973FBF7}"/>
              </a:ext>
            </a:extLst>
          </p:cNvPr>
          <p:cNvPicPr>
            <a:picLocks noChangeAspect="1"/>
          </p:cNvPicPr>
          <p:nvPr/>
        </p:nvPicPr>
        <p:blipFill rotWithShape="1">
          <a:blip r:embed="rId3"/>
          <a:srcRect b="78082"/>
          <a:stretch/>
        </p:blipFill>
        <p:spPr>
          <a:xfrm>
            <a:off x="0" y="0"/>
            <a:ext cx="10589584" cy="2555310"/>
          </a:xfrm>
          <a:prstGeom prst="rect">
            <a:avLst/>
          </a:prstGeom>
        </p:spPr>
      </p:pic>
    </p:spTree>
    <p:extLst>
      <p:ext uri="{BB962C8B-B14F-4D97-AF65-F5344CB8AC3E}">
        <p14:creationId xmlns:p14="http://schemas.microsoft.com/office/powerpoint/2010/main" val="241211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diagram&#10;&#10;Description automatically generated">
            <a:extLst>
              <a:ext uri="{FF2B5EF4-FFF2-40B4-BE49-F238E27FC236}">
                <a16:creationId xmlns:a16="http://schemas.microsoft.com/office/drawing/2014/main" id="{447FF69F-E8A1-FC94-4878-E91603710D0A}"/>
              </a:ext>
            </a:extLst>
          </p:cNvPr>
          <p:cNvPicPr>
            <a:picLocks noChangeAspect="1"/>
          </p:cNvPicPr>
          <p:nvPr/>
        </p:nvPicPr>
        <p:blipFill rotWithShape="1">
          <a:blip r:embed="rId3"/>
          <a:srcRect b="94306"/>
          <a:stretch/>
        </p:blipFill>
        <p:spPr>
          <a:xfrm>
            <a:off x="0" y="0"/>
            <a:ext cx="10589584" cy="66387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656E70D4-809C-EA76-6E3B-0F5ABA77E63F}"/>
              </a:ext>
            </a:extLst>
          </p:cNvPr>
          <p:cNvPicPr>
            <a:picLocks noChangeAspect="1"/>
          </p:cNvPicPr>
          <p:nvPr/>
        </p:nvPicPr>
        <p:blipFill rotWithShape="1">
          <a:blip r:embed="rId3"/>
          <a:srcRect t="21187" b="60913"/>
          <a:stretch/>
        </p:blipFill>
        <p:spPr>
          <a:xfrm>
            <a:off x="118793" y="663879"/>
            <a:ext cx="11167158" cy="2200657"/>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6D0800AA-E48B-5A51-3C14-B97CCE77AB9C}"/>
              </a:ext>
            </a:extLst>
          </p:cNvPr>
          <p:cNvPicPr>
            <a:picLocks noChangeAspect="1"/>
          </p:cNvPicPr>
          <p:nvPr/>
        </p:nvPicPr>
        <p:blipFill rotWithShape="1">
          <a:blip r:embed="rId3"/>
          <a:srcRect t="51978" r="46086"/>
          <a:stretch/>
        </p:blipFill>
        <p:spPr>
          <a:xfrm>
            <a:off x="3647422" y="2814126"/>
            <a:ext cx="4118715" cy="4038931"/>
          </a:xfrm>
          <a:prstGeom prst="rect">
            <a:avLst/>
          </a:prstGeom>
        </p:spPr>
      </p:pic>
    </p:spTree>
    <p:extLst>
      <p:ext uri="{BB962C8B-B14F-4D97-AF65-F5344CB8AC3E}">
        <p14:creationId xmlns:p14="http://schemas.microsoft.com/office/powerpoint/2010/main" val="1899596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43B6A114-A3E7-9640-FC8B-0FD980D7F7B8}"/>
              </a:ext>
            </a:extLst>
          </p:cNvPr>
          <p:cNvPicPr>
            <a:picLocks noChangeAspect="1"/>
          </p:cNvPicPr>
          <p:nvPr/>
        </p:nvPicPr>
        <p:blipFill>
          <a:blip r:embed="rId3"/>
          <a:stretch>
            <a:fillRect/>
          </a:stretch>
        </p:blipFill>
        <p:spPr>
          <a:xfrm>
            <a:off x="97946" y="96032"/>
            <a:ext cx="11789111" cy="4200395"/>
          </a:xfrm>
          <a:prstGeom prst="rect">
            <a:avLst/>
          </a:prstGeom>
        </p:spPr>
      </p:pic>
    </p:spTree>
    <p:extLst>
      <p:ext uri="{BB962C8B-B14F-4D97-AF65-F5344CB8AC3E}">
        <p14:creationId xmlns:p14="http://schemas.microsoft.com/office/powerpoint/2010/main" val="192570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43B6A114-A3E7-9640-FC8B-0FD980D7F7B8}"/>
              </a:ext>
            </a:extLst>
          </p:cNvPr>
          <p:cNvPicPr>
            <a:picLocks noChangeAspect="1"/>
          </p:cNvPicPr>
          <p:nvPr/>
        </p:nvPicPr>
        <p:blipFill rotWithShape="1">
          <a:blip r:embed="rId3"/>
          <a:srcRect b="80517"/>
          <a:stretch/>
        </p:blipFill>
        <p:spPr>
          <a:xfrm>
            <a:off x="97946" y="96033"/>
            <a:ext cx="11789111" cy="818368"/>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D4CB9C0-FF1E-98F6-0F17-6CA7F725F463}"/>
              </a:ext>
            </a:extLst>
          </p:cNvPr>
          <p:cNvPicPr>
            <a:picLocks noChangeAspect="1"/>
          </p:cNvPicPr>
          <p:nvPr/>
        </p:nvPicPr>
        <p:blipFill>
          <a:blip r:embed="rId4"/>
          <a:stretch>
            <a:fillRect/>
          </a:stretch>
        </p:blipFill>
        <p:spPr>
          <a:xfrm>
            <a:off x="280269" y="914399"/>
            <a:ext cx="11694883" cy="4083486"/>
          </a:xfrm>
          <a:prstGeom prst="rect">
            <a:avLst/>
          </a:prstGeom>
        </p:spPr>
      </p:pic>
    </p:spTree>
    <p:extLst>
      <p:ext uri="{BB962C8B-B14F-4D97-AF65-F5344CB8AC3E}">
        <p14:creationId xmlns:p14="http://schemas.microsoft.com/office/powerpoint/2010/main" val="2226998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43B6A114-A3E7-9640-FC8B-0FD980D7F7B8}"/>
              </a:ext>
            </a:extLst>
          </p:cNvPr>
          <p:cNvPicPr>
            <a:picLocks noChangeAspect="1"/>
          </p:cNvPicPr>
          <p:nvPr/>
        </p:nvPicPr>
        <p:blipFill rotWithShape="1">
          <a:blip r:embed="rId3"/>
          <a:srcRect b="80517"/>
          <a:stretch/>
        </p:blipFill>
        <p:spPr>
          <a:xfrm>
            <a:off x="97946" y="96033"/>
            <a:ext cx="11789111" cy="818368"/>
          </a:xfrm>
          <a:prstGeom prst="rect">
            <a:avLst/>
          </a:prstGeom>
        </p:spPr>
      </p:pic>
      <p:pic>
        <p:nvPicPr>
          <p:cNvPr id="4" name="Picture 3" descr="A picture containing graphical user interface&#10;&#10;Description automatically generated">
            <a:extLst>
              <a:ext uri="{FF2B5EF4-FFF2-40B4-BE49-F238E27FC236}">
                <a16:creationId xmlns:a16="http://schemas.microsoft.com/office/drawing/2014/main" id="{242D3CE4-C852-9716-A358-82DF1D93022D}"/>
              </a:ext>
            </a:extLst>
          </p:cNvPr>
          <p:cNvPicPr>
            <a:picLocks noChangeAspect="1"/>
          </p:cNvPicPr>
          <p:nvPr/>
        </p:nvPicPr>
        <p:blipFill rotWithShape="1">
          <a:blip r:embed="rId4"/>
          <a:srcRect b="82404"/>
          <a:stretch/>
        </p:blipFill>
        <p:spPr>
          <a:xfrm>
            <a:off x="280269" y="836510"/>
            <a:ext cx="11557169" cy="160606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8F3E3809-CC11-920B-4C70-1CF52773F69A}"/>
              </a:ext>
            </a:extLst>
          </p:cNvPr>
          <p:cNvPicPr>
            <a:picLocks noChangeAspect="1"/>
          </p:cNvPicPr>
          <p:nvPr/>
        </p:nvPicPr>
        <p:blipFill rotWithShape="1">
          <a:blip r:embed="rId4"/>
          <a:srcRect t="34458" r="45696"/>
          <a:stretch/>
        </p:blipFill>
        <p:spPr>
          <a:xfrm>
            <a:off x="3747646" y="2376011"/>
            <a:ext cx="4696707" cy="4477063"/>
          </a:xfrm>
          <a:prstGeom prst="rect">
            <a:avLst/>
          </a:prstGeom>
        </p:spPr>
      </p:pic>
    </p:spTree>
    <p:extLst>
      <p:ext uri="{BB962C8B-B14F-4D97-AF65-F5344CB8AC3E}">
        <p14:creationId xmlns:p14="http://schemas.microsoft.com/office/powerpoint/2010/main" val="4237058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0954E0DF-ACFE-A1CF-11B9-749364FEEE3C}"/>
              </a:ext>
            </a:extLst>
          </p:cNvPr>
          <p:cNvPicPr>
            <a:picLocks noChangeAspect="1"/>
          </p:cNvPicPr>
          <p:nvPr/>
        </p:nvPicPr>
        <p:blipFill>
          <a:blip r:embed="rId3"/>
          <a:stretch>
            <a:fillRect/>
          </a:stretch>
        </p:blipFill>
        <p:spPr>
          <a:xfrm>
            <a:off x="96582" y="87682"/>
            <a:ext cx="9122573" cy="6750272"/>
          </a:xfrm>
          <a:prstGeom prst="rect">
            <a:avLst/>
          </a:prstGeom>
        </p:spPr>
      </p:pic>
    </p:spTree>
    <p:extLst>
      <p:ext uri="{BB962C8B-B14F-4D97-AF65-F5344CB8AC3E}">
        <p14:creationId xmlns:p14="http://schemas.microsoft.com/office/powerpoint/2010/main" val="23808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0B1C7BF-E173-3DA1-D5AC-C905AABE25DC}"/>
              </a:ext>
            </a:extLst>
          </p:cNvPr>
          <p:cNvPicPr>
            <a:picLocks noChangeAspect="1"/>
          </p:cNvPicPr>
          <p:nvPr/>
        </p:nvPicPr>
        <p:blipFill rotWithShape="1">
          <a:blip r:embed="rId3"/>
          <a:srcRect b="36324"/>
          <a:stretch/>
        </p:blipFill>
        <p:spPr>
          <a:xfrm>
            <a:off x="0" y="1"/>
            <a:ext cx="12018874" cy="3732756"/>
          </a:xfrm>
          <a:prstGeom prst="rect">
            <a:avLst/>
          </a:prstGeom>
        </p:spPr>
      </p:pic>
    </p:spTree>
    <p:extLst>
      <p:ext uri="{BB962C8B-B14F-4D97-AF65-F5344CB8AC3E}">
        <p14:creationId xmlns:p14="http://schemas.microsoft.com/office/powerpoint/2010/main" val="185045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8" name="Picture 7" descr="Text&#10;&#10;Description automatically generated">
            <a:extLst>
              <a:ext uri="{FF2B5EF4-FFF2-40B4-BE49-F238E27FC236}">
                <a16:creationId xmlns:a16="http://schemas.microsoft.com/office/drawing/2014/main" id="{DCE3E84A-CA64-23BE-FB31-EE2C0BE0ED2C}"/>
              </a:ext>
            </a:extLst>
          </p:cNvPr>
          <p:cNvPicPr>
            <a:picLocks noChangeAspect="1"/>
          </p:cNvPicPr>
          <p:nvPr/>
        </p:nvPicPr>
        <p:blipFill rotWithShape="1">
          <a:blip r:embed="rId4"/>
          <a:srcRect b="67123"/>
          <a:stretch/>
        </p:blipFill>
        <p:spPr>
          <a:xfrm>
            <a:off x="96581" y="613775"/>
            <a:ext cx="9892453" cy="3394554"/>
          </a:xfrm>
          <a:prstGeom prst="rect">
            <a:avLst/>
          </a:prstGeom>
        </p:spPr>
      </p:pic>
      <p:pic>
        <p:nvPicPr>
          <p:cNvPr id="9" name="Picture 8" descr="Text&#10;&#10;Description automatically generated">
            <a:extLst>
              <a:ext uri="{FF2B5EF4-FFF2-40B4-BE49-F238E27FC236}">
                <a16:creationId xmlns:a16="http://schemas.microsoft.com/office/drawing/2014/main" id="{D8330878-17EB-B6C1-31B2-72DE674FFC75}"/>
              </a:ext>
            </a:extLst>
          </p:cNvPr>
          <p:cNvPicPr>
            <a:picLocks noChangeAspect="1"/>
          </p:cNvPicPr>
          <p:nvPr/>
        </p:nvPicPr>
        <p:blipFill rotWithShape="1">
          <a:blip r:embed="rId4"/>
          <a:srcRect t="53993" r="44539"/>
          <a:stretch/>
        </p:blipFill>
        <p:spPr>
          <a:xfrm>
            <a:off x="7866345" y="3078336"/>
            <a:ext cx="4325655" cy="3745219"/>
          </a:xfrm>
          <a:prstGeom prst="rect">
            <a:avLst/>
          </a:prstGeom>
        </p:spPr>
      </p:pic>
    </p:spTree>
    <p:extLst>
      <p:ext uri="{BB962C8B-B14F-4D97-AF65-F5344CB8AC3E}">
        <p14:creationId xmlns:p14="http://schemas.microsoft.com/office/powerpoint/2010/main" val="2668065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4" name="Picture 3" descr="Text, table&#10;&#10;Description automatically generated with medium confidence">
            <a:extLst>
              <a:ext uri="{FF2B5EF4-FFF2-40B4-BE49-F238E27FC236}">
                <a16:creationId xmlns:a16="http://schemas.microsoft.com/office/drawing/2014/main" id="{2B0BE830-C80B-198B-142B-046EAAC099BD}"/>
              </a:ext>
            </a:extLst>
          </p:cNvPr>
          <p:cNvPicPr>
            <a:picLocks noChangeAspect="1"/>
          </p:cNvPicPr>
          <p:nvPr/>
        </p:nvPicPr>
        <p:blipFill rotWithShape="1">
          <a:blip r:embed="rId4"/>
          <a:srcRect b="61446"/>
          <a:stretch/>
        </p:blipFill>
        <p:spPr>
          <a:xfrm>
            <a:off x="96581" y="624192"/>
            <a:ext cx="9122573" cy="2407107"/>
          </a:xfrm>
          <a:prstGeom prst="rect">
            <a:avLst/>
          </a:prstGeom>
        </p:spPr>
      </p:pic>
      <p:pic>
        <p:nvPicPr>
          <p:cNvPr id="5" name="Picture 4" descr="Text&#10;&#10;Description automatically generated">
            <a:extLst>
              <a:ext uri="{FF2B5EF4-FFF2-40B4-BE49-F238E27FC236}">
                <a16:creationId xmlns:a16="http://schemas.microsoft.com/office/drawing/2014/main" id="{14D69E0D-98EF-CE55-C724-4693091EAC82}"/>
              </a:ext>
            </a:extLst>
          </p:cNvPr>
          <p:cNvPicPr>
            <a:picLocks noChangeAspect="1"/>
          </p:cNvPicPr>
          <p:nvPr/>
        </p:nvPicPr>
        <p:blipFill rotWithShape="1">
          <a:blip r:embed="rId5"/>
          <a:srcRect t="53993" r="44539"/>
          <a:stretch/>
        </p:blipFill>
        <p:spPr>
          <a:xfrm>
            <a:off x="7866345" y="3078336"/>
            <a:ext cx="4325655" cy="3745219"/>
          </a:xfrm>
          <a:prstGeom prst="rect">
            <a:avLst/>
          </a:prstGeom>
        </p:spPr>
      </p:pic>
    </p:spTree>
    <p:extLst>
      <p:ext uri="{BB962C8B-B14F-4D97-AF65-F5344CB8AC3E}">
        <p14:creationId xmlns:p14="http://schemas.microsoft.com/office/powerpoint/2010/main" val="4229358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9CE3E876-42CF-75D5-21AE-832C31EC412A}"/>
              </a:ext>
            </a:extLst>
          </p:cNvPr>
          <p:cNvSpPr/>
          <p:nvPr/>
        </p:nvSpPr>
        <p:spPr>
          <a:xfrm>
            <a:off x="280270" y="914400"/>
            <a:ext cx="6533889" cy="13290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Graphical user interface, text, application, email&#10;&#10;Description automatically generated">
            <a:extLst>
              <a:ext uri="{FF2B5EF4-FFF2-40B4-BE49-F238E27FC236}">
                <a16:creationId xmlns:a16="http://schemas.microsoft.com/office/drawing/2014/main" id="{2DDB6082-03AE-399E-86AB-A6C4EAFB3BE3}"/>
              </a:ext>
            </a:extLst>
          </p:cNvPr>
          <p:cNvPicPr>
            <a:picLocks noChangeAspect="1"/>
          </p:cNvPicPr>
          <p:nvPr/>
        </p:nvPicPr>
        <p:blipFill rotWithShape="1">
          <a:blip r:embed="rId3"/>
          <a:srcRect b="92206"/>
          <a:stretch/>
        </p:blipFill>
        <p:spPr>
          <a:xfrm>
            <a:off x="96582" y="87682"/>
            <a:ext cx="9122573" cy="526093"/>
          </a:xfrm>
          <a:prstGeom prst="rect">
            <a:avLst/>
          </a:prstGeom>
        </p:spPr>
      </p:pic>
      <p:pic>
        <p:nvPicPr>
          <p:cNvPr id="4" name="Picture 3" descr="Text, table&#10;&#10;Description automatically generated with medium confidence">
            <a:extLst>
              <a:ext uri="{FF2B5EF4-FFF2-40B4-BE49-F238E27FC236}">
                <a16:creationId xmlns:a16="http://schemas.microsoft.com/office/drawing/2014/main" id="{2B0BE830-C80B-198B-142B-046EAAC099BD}"/>
              </a:ext>
            </a:extLst>
          </p:cNvPr>
          <p:cNvPicPr>
            <a:picLocks noChangeAspect="1"/>
          </p:cNvPicPr>
          <p:nvPr/>
        </p:nvPicPr>
        <p:blipFill rotWithShape="1">
          <a:blip r:embed="rId4"/>
          <a:srcRect b="51615"/>
          <a:stretch/>
        </p:blipFill>
        <p:spPr>
          <a:xfrm>
            <a:off x="96581" y="624192"/>
            <a:ext cx="9122573" cy="3020882"/>
          </a:xfrm>
          <a:prstGeom prst="rect">
            <a:avLst/>
          </a:prstGeom>
        </p:spPr>
      </p:pic>
      <p:pic>
        <p:nvPicPr>
          <p:cNvPr id="5" name="Picture 4" descr="Text, table&#10;&#10;Description automatically generated with medium confidence">
            <a:extLst>
              <a:ext uri="{FF2B5EF4-FFF2-40B4-BE49-F238E27FC236}">
                <a16:creationId xmlns:a16="http://schemas.microsoft.com/office/drawing/2014/main" id="{9B13B927-4A4E-988A-E472-37BC84E3682A}"/>
              </a:ext>
            </a:extLst>
          </p:cNvPr>
          <p:cNvPicPr>
            <a:picLocks noChangeAspect="1"/>
          </p:cNvPicPr>
          <p:nvPr/>
        </p:nvPicPr>
        <p:blipFill rotWithShape="1">
          <a:blip r:embed="rId4"/>
          <a:srcRect t="47750" r="35906" b="43703"/>
          <a:stretch/>
        </p:blipFill>
        <p:spPr>
          <a:xfrm>
            <a:off x="3172490" y="3574895"/>
            <a:ext cx="5847019" cy="533642"/>
          </a:xfrm>
          <a:prstGeom prst="rect">
            <a:avLst/>
          </a:prstGeom>
        </p:spPr>
      </p:pic>
      <p:pic>
        <p:nvPicPr>
          <p:cNvPr id="6" name="Picture 5" descr="Text, table&#10;&#10;Description automatically generated with medium confidence">
            <a:extLst>
              <a:ext uri="{FF2B5EF4-FFF2-40B4-BE49-F238E27FC236}">
                <a16:creationId xmlns:a16="http://schemas.microsoft.com/office/drawing/2014/main" id="{5B7E7210-F176-0680-BBA5-A3180CC41474}"/>
              </a:ext>
            </a:extLst>
          </p:cNvPr>
          <p:cNvPicPr>
            <a:picLocks noChangeAspect="1"/>
          </p:cNvPicPr>
          <p:nvPr/>
        </p:nvPicPr>
        <p:blipFill rotWithShape="1">
          <a:blip r:embed="rId4"/>
          <a:srcRect t="91453" r="35906"/>
          <a:stretch/>
        </p:blipFill>
        <p:spPr>
          <a:xfrm>
            <a:off x="3272311" y="5586608"/>
            <a:ext cx="5847019" cy="533642"/>
          </a:xfrm>
          <a:prstGeom prst="rect">
            <a:avLst/>
          </a:prstGeom>
        </p:spPr>
      </p:pic>
      <p:pic>
        <p:nvPicPr>
          <p:cNvPr id="8" name="Picture 7" descr="Text, table&#10;&#10;Description automatically generated with medium confidence">
            <a:extLst>
              <a:ext uri="{FF2B5EF4-FFF2-40B4-BE49-F238E27FC236}">
                <a16:creationId xmlns:a16="http://schemas.microsoft.com/office/drawing/2014/main" id="{7D347C3A-1BFD-00B0-E712-0722EC60D392}"/>
              </a:ext>
            </a:extLst>
          </p:cNvPr>
          <p:cNvPicPr>
            <a:picLocks noChangeAspect="1"/>
          </p:cNvPicPr>
          <p:nvPr/>
        </p:nvPicPr>
        <p:blipFill rotWithShape="1">
          <a:blip r:embed="rId4"/>
          <a:srcRect t="60978" r="35906" b="14144"/>
          <a:stretch/>
        </p:blipFill>
        <p:spPr>
          <a:xfrm>
            <a:off x="3272312" y="4033381"/>
            <a:ext cx="5847019" cy="1553227"/>
          </a:xfrm>
          <a:prstGeom prst="rect">
            <a:avLst/>
          </a:prstGeom>
        </p:spPr>
      </p:pic>
    </p:spTree>
    <p:extLst>
      <p:ext uri="{BB962C8B-B14F-4D97-AF65-F5344CB8AC3E}">
        <p14:creationId xmlns:p14="http://schemas.microsoft.com/office/powerpoint/2010/main" val="2982414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Gridded data analysis</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F0B1C7BF-E173-3DA1-D5AC-C905AABE25DC}"/>
              </a:ext>
            </a:extLst>
          </p:cNvPr>
          <p:cNvPicPr>
            <a:picLocks noChangeAspect="1"/>
          </p:cNvPicPr>
          <p:nvPr/>
        </p:nvPicPr>
        <p:blipFill>
          <a:blip r:embed="rId3"/>
          <a:stretch>
            <a:fillRect/>
          </a:stretch>
        </p:blipFill>
        <p:spPr>
          <a:xfrm>
            <a:off x="0" y="0"/>
            <a:ext cx="12018874" cy="5862181"/>
          </a:xfrm>
          <a:prstGeom prst="rect">
            <a:avLst/>
          </a:prstGeom>
        </p:spPr>
      </p:pic>
    </p:spTree>
    <p:extLst>
      <p:ext uri="{BB962C8B-B14F-4D97-AF65-F5344CB8AC3E}">
        <p14:creationId xmlns:p14="http://schemas.microsoft.com/office/powerpoint/2010/main" val="1122588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A4F5CC21-A9E4-CBD9-5150-E30609E60DF3}"/>
              </a:ext>
            </a:extLst>
          </p:cNvPr>
          <p:cNvPicPr>
            <a:picLocks noChangeAspect="1"/>
          </p:cNvPicPr>
          <p:nvPr/>
        </p:nvPicPr>
        <p:blipFill>
          <a:blip r:embed="rId3"/>
          <a:stretch>
            <a:fillRect/>
          </a:stretch>
        </p:blipFill>
        <p:spPr>
          <a:xfrm>
            <a:off x="136307" y="991035"/>
            <a:ext cx="11744022" cy="397405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4"/>
          <a:srcRect b="84615"/>
          <a:stretch/>
        </p:blipFill>
        <p:spPr>
          <a:xfrm>
            <a:off x="0" y="1"/>
            <a:ext cx="12018874" cy="901874"/>
          </a:xfrm>
          <a:prstGeom prst="rect">
            <a:avLst/>
          </a:prstGeom>
        </p:spPr>
      </p:pic>
    </p:spTree>
    <p:extLst>
      <p:ext uri="{BB962C8B-B14F-4D97-AF65-F5344CB8AC3E}">
        <p14:creationId xmlns:p14="http://schemas.microsoft.com/office/powerpoint/2010/main" val="2159800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CCEE99B2-AE35-6F5F-FAC7-B27E994F0200}"/>
              </a:ext>
            </a:extLst>
          </p:cNvPr>
          <p:cNvPicPr>
            <a:picLocks noChangeAspect="1"/>
          </p:cNvPicPr>
          <p:nvPr/>
        </p:nvPicPr>
        <p:blipFill>
          <a:blip r:embed="rId4"/>
          <a:stretch>
            <a:fillRect/>
          </a:stretch>
        </p:blipFill>
        <p:spPr>
          <a:xfrm>
            <a:off x="178060" y="1034963"/>
            <a:ext cx="11753621" cy="2221804"/>
          </a:xfrm>
          <a:prstGeom prst="rect">
            <a:avLst/>
          </a:prstGeom>
        </p:spPr>
      </p:pic>
    </p:spTree>
    <p:extLst>
      <p:ext uri="{BB962C8B-B14F-4D97-AF65-F5344CB8AC3E}">
        <p14:creationId xmlns:p14="http://schemas.microsoft.com/office/powerpoint/2010/main" val="3360123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888676A-0F96-27EB-51A7-A75398458C15}"/>
              </a:ext>
            </a:extLst>
          </p:cNvPr>
          <p:cNvPicPr>
            <a:picLocks noChangeAspect="1"/>
          </p:cNvPicPr>
          <p:nvPr/>
        </p:nvPicPr>
        <p:blipFill rotWithShape="1">
          <a:blip r:embed="rId3"/>
          <a:srcRect b="84615"/>
          <a:stretch/>
        </p:blipFill>
        <p:spPr>
          <a:xfrm>
            <a:off x="0" y="1"/>
            <a:ext cx="12018874" cy="901874"/>
          </a:xfrm>
          <a:prstGeom prst="rect">
            <a:avLst/>
          </a:prstGeom>
        </p:spPr>
      </p:pic>
      <p:pic>
        <p:nvPicPr>
          <p:cNvPr id="6" name="Picture 5" descr="Map&#10;&#10;Description automatically generated">
            <a:extLst>
              <a:ext uri="{FF2B5EF4-FFF2-40B4-BE49-F238E27FC236}">
                <a16:creationId xmlns:a16="http://schemas.microsoft.com/office/drawing/2014/main" id="{C9F242B6-FE9A-9471-6E17-328178B85516}"/>
              </a:ext>
            </a:extLst>
          </p:cNvPr>
          <p:cNvPicPr>
            <a:picLocks noChangeAspect="1"/>
          </p:cNvPicPr>
          <p:nvPr/>
        </p:nvPicPr>
        <p:blipFill rotWithShape="1">
          <a:blip r:embed="rId4"/>
          <a:srcRect b="60913"/>
          <a:stretch/>
        </p:blipFill>
        <p:spPr>
          <a:xfrm>
            <a:off x="110495" y="901875"/>
            <a:ext cx="10673621" cy="3757807"/>
          </a:xfrm>
          <a:prstGeom prst="rect">
            <a:avLst/>
          </a:prstGeom>
        </p:spPr>
      </p:pic>
      <p:pic>
        <p:nvPicPr>
          <p:cNvPr id="4" name="Picture 3" descr="Map&#10;&#10;Description automatically generated">
            <a:extLst>
              <a:ext uri="{FF2B5EF4-FFF2-40B4-BE49-F238E27FC236}">
                <a16:creationId xmlns:a16="http://schemas.microsoft.com/office/drawing/2014/main" id="{7D669EE2-5DD6-0D3E-5A1C-B75F927EC85F}"/>
              </a:ext>
            </a:extLst>
          </p:cNvPr>
          <p:cNvPicPr>
            <a:picLocks noChangeAspect="1"/>
          </p:cNvPicPr>
          <p:nvPr/>
        </p:nvPicPr>
        <p:blipFill rotWithShape="1">
          <a:blip r:embed="rId4"/>
          <a:srcRect t="39452"/>
          <a:stretch/>
        </p:blipFill>
        <p:spPr>
          <a:xfrm>
            <a:off x="6269126" y="3627835"/>
            <a:ext cx="5922874" cy="3230165"/>
          </a:xfrm>
          <a:prstGeom prst="rect">
            <a:avLst/>
          </a:prstGeom>
        </p:spPr>
      </p:pic>
    </p:spTree>
    <p:extLst>
      <p:ext uri="{BB962C8B-B14F-4D97-AF65-F5344CB8AC3E}">
        <p14:creationId xmlns:p14="http://schemas.microsoft.com/office/powerpoint/2010/main" val="3803144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A3335030-EE8A-1B91-1D37-8F6D9626C705}"/>
              </a:ext>
            </a:extLst>
          </p:cNvPr>
          <p:cNvPicPr>
            <a:picLocks noChangeAspect="1"/>
          </p:cNvPicPr>
          <p:nvPr/>
        </p:nvPicPr>
        <p:blipFill>
          <a:blip r:embed="rId3"/>
          <a:stretch>
            <a:fillRect/>
          </a:stretch>
        </p:blipFill>
        <p:spPr>
          <a:xfrm>
            <a:off x="111864" y="128392"/>
            <a:ext cx="10818660" cy="6601216"/>
          </a:xfrm>
          <a:prstGeom prst="rect">
            <a:avLst/>
          </a:prstGeom>
        </p:spPr>
      </p:pic>
    </p:spTree>
    <p:extLst>
      <p:ext uri="{BB962C8B-B14F-4D97-AF65-F5344CB8AC3E}">
        <p14:creationId xmlns:p14="http://schemas.microsoft.com/office/powerpoint/2010/main" val="2931771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TotalTime>
  <Words>303</Words>
  <Application>Microsoft Macintosh PowerPoint</Application>
  <PresentationFormat>Widescreen</PresentationFormat>
  <Paragraphs>14</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-apple-system</vt: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1</cp:revision>
  <dcterms:created xsi:type="dcterms:W3CDTF">2023-01-23T16:22:18Z</dcterms:created>
  <dcterms:modified xsi:type="dcterms:W3CDTF">2023-01-23T17:41:57Z</dcterms:modified>
</cp:coreProperties>
</file>